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6" r:id="rId1"/>
  </p:sldMasterIdLst>
  <p:notesMasterIdLst>
    <p:notesMasterId r:id="rId6"/>
  </p:notesMasterIdLst>
  <p:handoutMasterIdLst>
    <p:handoutMasterId r:id="rId7"/>
  </p:handoutMasterIdLst>
  <p:sldIdLst>
    <p:sldId id="698" r:id="rId2"/>
    <p:sldId id="686" r:id="rId3"/>
    <p:sldId id="687" r:id="rId4"/>
    <p:sldId id="700" r:id="rId5"/>
  </p:sldIdLst>
  <p:sldSz cx="9144000" cy="6858000" type="screen4x3"/>
  <p:notesSz cx="7053263" cy="93091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99"/>
    <a:srgbClr val="000066"/>
    <a:srgbClr val="CC00CC"/>
    <a:srgbClr val="FF0066"/>
    <a:srgbClr val="FF0000"/>
    <a:srgbClr val="9999FF"/>
    <a:srgbClr val="CC99FF"/>
    <a:srgbClr val="FF99FF"/>
  </p:clrMru>
</p:presentationPr>
</file>

<file path=ppt/tableStyles.xml><?xml version="1.0" encoding="utf-8"?>
<a:tblStyleLst xmlns:a="http://schemas.openxmlformats.org/drawingml/2006/main" def="{5C22544A-7EE6-4342-B048-85BDC9FD1C3A}"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8967" autoAdjust="0"/>
    <p:restoredTop sz="94444" autoAdjust="0"/>
  </p:normalViewPr>
  <p:slideViewPr>
    <p:cSldViewPr>
      <p:cViewPr varScale="1">
        <p:scale>
          <a:sx n="65" d="100"/>
          <a:sy n="65" d="100"/>
        </p:scale>
        <p:origin x="-121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5138"/>
          </a:xfrm>
          <a:prstGeom prst="rect">
            <a:avLst/>
          </a:prstGeom>
        </p:spPr>
        <p:txBody>
          <a:bodyPr vert="horz" lIns="93845" tIns="46922" rIns="93845" bIns="46922" rtlCol="0"/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95738" y="0"/>
            <a:ext cx="3055937" cy="465138"/>
          </a:xfrm>
          <a:prstGeom prst="rect">
            <a:avLst/>
          </a:prstGeom>
        </p:spPr>
        <p:txBody>
          <a:bodyPr vert="horz" lIns="93845" tIns="46922" rIns="93845" bIns="46922" rtlCol="0"/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723C550-94B3-471B-9577-D34F42F74D49}" type="datetimeFigureOut">
              <a:rPr lang="es-MX"/>
              <a:pPr>
                <a:defRPr/>
              </a:pPr>
              <a:t>28/06/2013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55938" cy="465138"/>
          </a:xfrm>
          <a:prstGeom prst="rect">
            <a:avLst/>
          </a:prstGeom>
        </p:spPr>
        <p:txBody>
          <a:bodyPr vert="horz" lIns="93845" tIns="46922" rIns="93845" bIns="46922" rtlCol="0" anchor="b"/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95738" y="8842375"/>
            <a:ext cx="3055937" cy="465138"/>
          </a:xfrm>
          <a:prstGeom prst="rect">
            <a:avLst/>
          </a:prstGeom>
        </p:spPr>
        <p:txBody>
          <a:bodyPr vert="horz" lIns="93845" tIns="46922" rIns="93845" bIns="46922" rtlCol="0" anchor="b"/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D4EAEF2-7988-4709-94E6-AAF1BCE4C8A4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5138"/>
          </a:xfrm>
          <a:prstGeom prst="rect">
            <a:avLst/>
          </a:prstGeom>
        </p:spPr>
        <p:txBody>
          <a:bodyPr vert="horz" lIns="93845" tIns="46922" rIns="93845" bIns="46922" rtlCol="0"/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95738" y="0"/>
            <a:ext cx="3055937" cy="465138"/>
          </a:xfrm>
          <a:prstGeom prst="rect">
            <a:avLst/>
          </a:prstGeom>
        </p:spPr>
        <p:txBody>
          <a:bodyPr vert="horz" lIns="93845" tIns="46922" rIns="93845" bIns="46922" rtlCol="0"/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DE77BED-7B07-42E2-AFA1-F104AC17D596}" type="datetimeFigureOut">
              <a:rPr lang="es-MX"/>
              <a:pPr>
                <a:defRPr/>
              </a:pPr>
              <a:t>28/06/2013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8500"/>
            <a:ext cx="4656137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45" tIns="46922" rIns="93845" bIns="46922" rtlCol="0" anchor="ctr"/>
          <a:lstStyle/>
          <a:p>
            <a:pPr lvl="0"/>
            <a:endParaRPr lang="es-MX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4850" y="4421188"/>
            <a:ext cx="5643563" cy="4189412"/>
          </a:xfrm>
          <a:prstGeom prst="rect">
            <a:avLst/>
          </a:prstGeom>
        </p:spPr>
        <p:txBody>
          <a:bodyPr vert="horz" wrap="square" lIns="93845" tIns="46922" rIns="93845" bIns="469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55938" cy="465138"/>
          </a:xfrm>
          <a:prstGeom prst="rect">
            <a:avLst/>
          </a:prstGeom>
        </p:spPr>
        <p:txBody>
          <a:bodyPr vert="horz" lIns="93845" tIns="46922" rIns="93845" bIns="46922" rtlCol="0" anchor="b"/>
          <a:lstStyle>
            <a:lvl1pPr algn="l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95738" y="8842375"/>
            <a:ext cx="3055937" cy="465138"/>
          </a:xfrm>
          <a:prstGeom prst="rect">
            <a:avLst/>
          </a:prstGeom>
        </p:spPr>
        <p:txBody>
          <a:bodyPr vert="horz" lIns="93845" tIns="46922" rIns="93845" bIns="46922" rtlCol="0" anchor="b"/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C748793-1E09-4FC6-91CA-18B1AA20C02D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lanill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-1588"/>
            <a:ext cx="9180513" cy="686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B2D109A3-1DC8-439E-B9AE-E7462C1E6CD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lanill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-1588"/>
            <a:ext cx="9180513" cy="686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F67EE5DB-F5A7-4547-9CA4-38740194A79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1A03C92A-0321-4070-A44D-7DFE091151D6}" type="datetimeFigureOut">
              <a:rPr lang="es-MX"/>
              <a:pPr>
                <a:defRPr/>
              </a:pPr>
              <a:t>28/06/2013</a:t>
            </a:fld>
            <a:endParaRPr lang="es-MX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BC30FE-3188-4ADE-B9ED-B0C096E152D1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2" r:id="rId1"/>
    <p:sldLayoutId id="2147484023" r:id="rId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Office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Office_Excel_97-20033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Office_Excel_97-2003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5 Grupo"/>
          <p:cNvGrpSpPr/>
          <p:nvPr/>
        </p:nvGrpSpPr>
        <p:grpSpPr>
          <a:xfrm>
            <a:off x="179512" y="1700808"/>
            <a:ext cx="8743950" cy="4854575"/>
            <a:chOff x="179512" y="1700808"/>
            <a:chExt cx="8743950" cy="4854575"/>
          </a:xfrm>
        </p:grpSpPr>
        <p:graphicFrame>
          <p:nvGraphicFramePr>
            <p:cNvPr id="39938" name="2 Gráfico"/>
            <p:cNvGraphicFramePr>
              <a:graphicFrameLocks/>
            </p:cNvGraphicFramePr>
            <p:nvPr/>
          </p:nvGraphicFramePr>
          <p:xfrm>
            <a:off x="179512" y="1700808"/>
            <a:ext cx="8743950" cy="4854575"/>
          </p:xfrm>
          <a:graphic>
            <a:graphicData uri="http://schemas.openxmlformats.org/presentationml/2006/ole">
              <p:oleObj spid="_x0000_s39938" name="Gráfico" r:id="rId3" imgW="8763091" imgH="4867172" progId="Excel.Sheet.8">
                <p:embed/>
              </p:oleObj>
            </a:graphicData>
          </a:graphic>
        </p:graphicFrame>
        <p:sp>
          <p:nvSpPr>
            <p:cNvPr id="4" name="3 CuadroTexto"/>
            <p:cNvSpPr txBox="1"/>
            <p:nvPr/>
          </p:nvSpPr>
          <p:spPr>
            <a:xfrm>
              <a:off x="6444208" y="2204864"/>
              <a:ext cx="18722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600" dirty="0" smtClean="0">
                  <a:solidFill>
                    <a:srgbClr val="002060"/>
                  </a:solidFill>
                  <a:latin typeface="Calibri" pitchFamily="34" charset="0"/>
                </a:rPr>
                <a:t>Tipo</a:t>
              </a:r>
              <a:r>
                <a:rPr lang="es-MX" sz="1400" dirty="0" smtClean="0">
                  <a:solidFill>
                    <a:srgbClr val="002060"/>
                  </a:solidFill>
                  <a:latin typeface="Arial" pitchFamily="34" charset="0"/>
                </a:rPr>
                <a:t> de discapacidad</a:t>
              </a:r>
              <a:endParaRPr lang="es-MX" sz="1400" dirty="0">
                <a:solidFill>
                  <a:srgbClr val="002060"/>
                </a:solidFill>
                <a:latin typeface="Arial" pitchFamily="34" charset="0"/>
              </a:endParaRPr>
            </a:p>
          </p:txBody>
        </p:sp>
        <p:sp>
          <p:nvSpPr>
            <p:cNvPr id="5" name="4 CuadroTexto"/>
            <p:cNvSpPr txBox="1"/>
            <p:nvPr/>
          </p:nvSpPr>
          <p:spPr>
            <a:xfrm>
              <a:off x="7452320" y="5949280"/>
              <a:ext cx="12241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600" dirty="0" smtClean="0">
                  <a:solidFill>
                    <a:srgbClr val="002060"/>
                  </a:solidFill>
                  <a:latin typeface="Calibri" pitchFamily="34" charset="0"/>
                </a:rPr>
                <a:t>2012-2013</a:t>
              </a:r>
              <a:endParaRPr lang="es-MX" sz="1600" dirty="0">
                <a:solidFill>
                  <a:srgbClr val="002060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539553" y="1341438"/>
            <a:ext cx="8136904" cy="5091112"/>
            <a:chOff x="539553" y="1341438"/>
            <a:chExt cx="8136904" cy="5091112"/>
          </a:xfrm>
        </p:grpSpPr>
        <p:graphicFrame>
          <p:nvGraphicFramePr>
            <p:cNvPr id="3074" name="2 Gráfico"/>
            <p:cNvGraphicFramePr>
              <a:graphicFrameLocks/>
            </p:cNvGraphicFramePr>
            <p:nvPr/>
          </p:nvGraphicFramePr>
          <p:xfrm>
            <a:off x="539553" y="1722438"/>
            <a:ext cx="8136904" cy="4710112"/>
          </p:xfrm>
          <a:graphic>
            <a:graphicData uri="http://schemas.openxmlformats.org/presentationml/2006/ole">
              <p:oleObj spid="_x0000_s3074" name="Gráfico" r:id="rId3" imgW="8677249" imgH="4714930" progId="Excel.Sheet.8">
                <p:embed/>
              </p:oleObj>
            </a:graphicData>
          </a:graphic>
        </p:graphicFrame>
        <p:sp>
          <p:nvSpPr>
            <p:cNvPr id="3075" name="3 CuadroTexto"/>
            <p:cNvSpPr txBox="1">
              <a:spLocks noChangeArrowheads="1"/>
            </p:cNvSpPr>
            <p:nvPr/>
          </p:nvSpPr>
          <p:spPr bwMode="auto">
            <a:xfrm>
              <a:off x="1979613" y="1341438"/>
              <a:ext cx="5184775" cy="830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dirty="0">
                  <a:solidFill>
                    <a:srgbClr val="002060"/>
                  </a:solidFill>
                  <a:latin typeface="Arial" pitchFamily="34" charset="0"/>
                </a:rPr>
                <a:t>Instalaciones en las que se han realizado modificaciones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5 Grupo"/>
          <p:cNvGrpSpPr/>
          <p:nvPr/>
        </p:nvGrpSpPr>
        <p:grpSpPr>
          <a:xfrm>
            <a:off x="200025" y="1196975"/>
            <a:ext cx="8815388" cy="5451475"/>
            <a:chOff x="200025" y="1196975"/>
            <a:chExt cx="8815388" cy="5451475"/>
          </a:xfrm>
        </p:grpSpPr>
        <p:sp>
          <p:nvSpPr>
            <p:cNvPr id="4099" name="3 CuadroTexto"/>
            <p:cNvSpPr txBox="1">
              <a:spLocks noChangeArrowheads="1"/>
            </p:cNvSpPr>
            <p:nvPr/>
          </p:nvSpPr>
          <p:spPr bwMode="auto">
            <a:xfrm>
              <a:off x="1692275" y="1196975"/>
              <a:ext cx="6551613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dirty="0" smtClean="0">
                  <a:solidFill>
                    <a:srgbClr val="002060"/>
                  </a:solidFill>
                  <a:latin typeface="Arial" pitchFamily="34" charset="0"/>
                </a:rPr>
                <a:t>Adecuaciones de acceso</a:t>
              </a:r>
              <a:endParaRPr lang="es-MX" dirty="0">
                <a:solidFill>
                  <a:srgbClr val="002060"/>
                </a:solidFill>
                <a:latin typeface="Arial" pitchFamily="34" charset="0"/>
              </a:endParaRPr>
            </a:p>
          </p:txBody>
        </p:sp>
        <p:graphicFrame>
          <p:nvGraphicFramePr>
            <p:cNvPr id="4098" name="3 Gráfico"/>
            <p:cNvGraphicFramePr>
              <a:graphicFrameLocks/>
            </p:cNvGraphicFramePr>
            <p:nvPr/>
          </p:nvGraphicFramePr>
          <p:xfrm>
            <a:off x="200025" y="1577975"/>
            <a:ext cx="8815388" cy="5070475"/>
          </p:xfrm>
          <a:graphic>
            <a:graphicData uri="http://schemas.openxmlformats.org/presentationml/2006/ole">
              <p:oleObj spid="_x0000_s4098" name="Gráfico" r:id="rId3" imgW="8743925" imgH="5067193" progId="Excel.Sheet.8">
                <p:embed/>
              </p:oleObj>
            </a:graphicData>
          </a:graphic>
        </p:graphicFrame>
      </p:grpSp>
      <p:sp>
        <p:nvSpPr>
          <p:cNvPr id="4100" name="2 CuadroTexto"/>
          <p:cNvSpPr txBox="1">
            <a:spLocks noChangeArrowheads="1"/>
          </p:cNvSpPr>
          <p:nvPr/>
        </p:nvSpPr>
        <p:spPr bwMode="auto">
          <a:xfrm>
            <a:off x="6623050" y="87313"/>
            <a:ext cx="2520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solidFill>
                  <a:schemeClr val="bg1"/>
                </a:solidFill>
                <a:latin typeface="Arial" pitchFamily="34" charset="0"/>
              </a:rPr>
              <a:t>DIAGNÓSTICO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3 CuadroTexto"/>
          <p:cNvSpPr txBox="1">
            <a:spLocks noChangeArrowheads="1"/>
          </p:cNvSpPr>
          <p:nvPr/>
        </p:nvSpPr>
        <p:spPr bwMode="auto">
          <a:xfrm>
            <a:off x="827584" y="1268760"/>
            <a:ext cx="777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 dirty="0" smtClean="0">
                <a:solidFill>
                  <a:srgbClr val="002060"/>
                </a:solidFill>
                <a:latin typeface="Arial" pitchFamily="34" charset="0"/>
              </a:rPr>
              <a:t>Servicios especiales que ofrecen en algunas entidades universitarias</a:t>
            </a:r>
            <a:endParaRPr lang="es-MX" sz="2800" dirty="0">
              <a:solidFill>
                <a:srgbClr val="002060"/>
              </a:solidFill>
              <a:latin typeface="Arial" pitchFamily="34" charset="0"/>
            </a:endParaRPr>
          </a:p>
        </p:txBody>
      </p:sp>
      <p:grpSp>
        <p:nvGrpSpPr>
          <p:cNvPr id="6" name="5 Grupo"/>
          <p:cNvGrpSpPr/>
          <p:nvPr/>
        </p:nvGrpSpPr>
        <p:grpSpPr>
          <a:xfrm>
            <a:off x="468313" y="2276872"/>
            <a:ext cx="7704088" cy="4082653"/>
            <a:chOff x="468313" y="2276872"/>
            <a:chExt cx="7704088" cy="4082653"/>
          </a:xfrm>
        </p:grpSpPr>
        <p:graphicFrame>
          <p:nvGraphicFramePr>
            <p:cNvPr id="12290" name="1 Gráfico"/>
            <p:cNvGraphicFramePr>
              <a:graphicFrameLocks/>
            </p:cNvGraphicFramePr>
            <p:nvPr/>
          </p:nvGraphicFramePr>
          <p:xfrm>
            <a:off x="1547665" y="2276872"/>
            <a:ext cx="6624736" cy="3672408"/>
          </p:xfrm>
          <a:graphic>
            <a:graphicData uri="http://schemas.openxmlformats.org/presentationml/2006/ole">
              <p:oleObj spid="_x0000_s45058" name="Gráfico" r:id="rId3" imgW="8458327" imgH="4762438" progId="Excel.Sheet.8">
                <p:embed/>
              </p:oleObj>
            </a:graphicData>
          </a:graphic>
        </p:graphicFrame>
        <p:sp>
          <p:nvSpPr>
            <p:cNvPr id="12292" name="3 CuadroTexto"/>
            <p:cNvSpPr txBox="1">
              <a:spLocks noChangeArrowheads="1"/>
            </p:cNvSpPr>
            <p:nvPr/>
          </p:nvSpPr>
          <p:spPr bwMode="auto">
            <a:xfrm>
              <a:off x="468313" y="6021388"/>
              <a:ext cx="1008062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MX" sz="1600" dirty="0" smtClean="0">
                  <a:solidFill>
                    <a:srgbClr val="002060"/>
                  </a:solidFill>
                  <a:latin typeface="Arial" pitchFamily="34" charset="0"/>
                </a:rPr>
                <a:t>N=92</a:t>
              </a:r>
              <a:endParaRPr lang="es-MX" sz="1600" dirty="0">
                <a:solidFill>
                  <a:srgbClr val="002060"/>
                </a:solidFill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2_Tema de 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7012</TotalTime>
  <Words>25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12_Tema de Office</vt:lpstr>
      <vt:lpstr>Gráfico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MARCO JURIDICO</dc:title>
  <dc:creator>Telma</dc:creator>
  <cp:lastModifiedBy>Telma</cp:lastModifiedBy>
  <cp:revision>895</cp:revision>
  <cp:lastPrinted>2012-04-26T21:24:39Z</cp:lastPrinted>
  <dcterms:created xsi:type="dcterms:W3CDTF">2012-02-16T18:03:20Z</dcterms:created>
  <dcterms:modified xsi:type="dcterms:W3CDTF">2013-06-28T20:12:53Z</dcterms:modified>
</cp:coreProperties>
</file>