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2B4A2-1245-4AE4-9B8F-0C9BFA00E953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C5C38-D273-4E6A-A656-880894CF99BD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3963" y="995363"/>
            <a:ext cx="6696075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ibujo20130510 simulation of the evolution of a cluster of bubbles"/>
          <p:cNvPicPr>
            <a:picLocks noChangeAspect="1" noChangeArrowheads="1"/>
          </p:cNvPicPr>
          <p:nvPr/>
        </p:nvPicPr>
        <p:blipFill>
          <a:blip r:embed="rId2" cstate="print"/>
          <a:srcRect r="66901" b="52071"/>
          <a:stretch>
            <a:fillRect/>
          </a:stretch>
        </p:blipFill>
        <p:spPr bwMode="auto">
          <a:xfrm>
            <a:off x="1373930" y="342900"/>
            <a:ext cx="639614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ibujo20130510 simulation of the evolution of a cluster of bubbles"/>
          <p:cNvPicPr>
            <a:picLocks noChangeAspect="1" noChangeArrowheads="1"/>
          </p:cNvPicPr>
          <p:nvPr/>
        </p:nvPicPr>
        <p:blipFill>
          <a:blip r:embed="rId2" cstate="print"/>
          <a:srcRect l="76250" t="60961" r="7500" b="14654"/>
          <a:stretch>
            <a:fillRect/>
          </a:stretch>
        </p:blipFill>
        <p:spPr bwMode="auto">
          <a:xfrm>
            <a:off x="1714500" y="571500"/>
            <a:ext cx="57150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Theme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 Luis</dc:creator>
  <cp:lastModifiedBy>Jesus Gracia</cp:lastModifiedBy>
  <cp:revision>2</cp:revision>
  <dcterms:created xsi:type="dcterms:W3CDTF">2014-04-01T00:34:58Z</dcterms:created>
  <dcterms:modified xsi:type="dcterms:W3CDTF">2014-04-09T15:47:00Z</dcterms:modified>
</cp:coreProperties>
</file>